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1" r:id="rId9"/>
    <p:sldId id="262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0F2CA-B287-46F2-A1B3-6D889924E79C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0FA8C-FB0A-446E-B617-F9CF82848F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Fundamentalism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Fundamentalism relate to the Scopes Trial?</a:t>
            </a:r>
          </a:p>
          <a:p>
            <a:endParaRPr lang="en-US" dirty="0"/>
          </a:p>
          <a:p>
            <a:r>
              <a:rPr lang="en-US" dirty="0" smtClean="0"/>
              <a:t>Why was Evolution a Taboo topic?</a:t>
            </a:r>
          </a:p>
          <a:p>
            <a:endParaRPr lang="en-US" dirty="0"/>
          </a:p>
          <a:p>
            <a:r>
              <a:rPr lang="en-US" dirty="0" smtClean="0"/>
              <a:t>What was the verdict in the Scopes Trial?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are topics that science and religion often disagree on?  Why do you think that is?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Fundamentalism</a:t>
            </a:r>
            <a:r>
              <a:rPr lang="en-US" sz="3600" dirty="0" smtClean="0"/>
              <a:t>-belief that the Bible is literally true and that it can be relied on as an unquestioned authority</a:t>
            </a:r>
          </a:p>
          <a:p>
            <a:r>
              <a:rPr lang="en-US" sz="3600" b="1" dirty="0" smtClean="0"/>
              <a:t>Evolution</a:t>
            </a:r>
            <a:r>
              <a:rPr lang="en-US" sz="3600" dirty="0" smtClean="0"/>
              <a:t>- A theory of the existence of life in which all life forms came from change in previous life forms 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Fundamentalism in the 1920s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pg 385 in your textbook about fundamentalism. </a:t>
            </a:r>
          </a:p>
          <a:p>
            <a:r>
              <a:rPr lang="en-US" dirty="0" smtClean="0"/>
              <a:t>Answer the following Questions:</a:t>
            </a:r>
          </a:p>
          <a:p>
            <a:r>
              <a:rPr lang="en-US" dirty="0" smtClean="0"/>
              <a:t>1. Why did fundamentalism occur in the 1920s?</a:t>
            </a:r>
          </a:p>
          <a:p>
            <a:r>
              <a:rPr lang="en-US" dirty="0" smtClean="0"/>
              <a:t>2. What new ideas challenged fundamentalists?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revfshk.files.wordpress.com/2007/07/anti-evo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820150" cy="588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rachelheldevans.com/assets/images/scopes_trial_02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90144"/>
            <a:ext cx="8964383" cy="5020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Darrow v. Bryan</a:t>
            </a:r>
            <a:endParaRPr lang="en-US" dirty="0"/>
          </a:p>
        </p:txBody>
      </p:sp>
      <p:pic>
        <p:nvPicPr>
          <p:cNvPr id="22530" name="Picture 2" descr="Clarence Darrow, standing at right, examines William Jennings Bryan, seated at left, in the defining episode of the Scopes “Monkey Trial” outside the Rhea County Courthouse in Dayton, Tenn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94766"/>
            <a:ext cx="6934200" cy="5144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H.L. Mencken on the Scopes Monkey Trial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5211763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“</a:t>
            </a:r>
            <a:r>
              <a:rPr lang="en-US" sz="6000" dirty="0" smtClean="0"/>
              <a:t>The </a:t>
            </a:r>
            <a:r>
              <a:rPr lang="en-US" sz="6000" dirty="0"/>
              <a:t>Scopes trial, from the start, has been carried on in a manner exactly fitted to the anti- evolution law and the simian imbecility under it. There hasn't been the slightest pretense to decorum. The rustic judge, a candidate for re-election, has postured the yokels like a clown in a ten-cent side show, and almost every word he has uttered has been an undisguised appeal to their prejudices and superstitions. The chief prosecuting attorney, beginning like a competent lawyer and a man of self-respect, ended like a convert at a Billy Sunday revival. It fell to him, finally, to make a clear and astounding statement of theory of justice prevailing under fundamentalism. What he said, in brief, was that a man accused of infidelity had no rights whatever under Tennessee law</a:t>
            </a:r>
            <a:r>
              <a:rPr lang="en-US" sz="6000" dirty="0" smtClean="0"/>
              <a:t>...”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how trials are way more interesting than EPA repor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599" y="193432"/>
            <a:ext cx="4439033" cy="6359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</TotalTime>
  <Words>283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Fundamentalism </vt:lpstr>
      <vt:lpstr>Warm-up</vt:lpstr>
      <vt:lpstr>Vocabulary</vt:lpstr>
      <vt:lpstr>Fundamentalism in the 1920s</vt:lpstr>
      <vt:lpstr>Slide 5</vt:lpstr>
      <vt:lpstr>Slide 6</vt:lpstr>
      <vt:lpstr>Darrow v. Bryan</vt:lpstr>
      <vt:lpstr>H.L. Mencken on the Scopes Monkey Trial</vt:lpstr>
      <vt:lpstr>Slide 9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Fundamentalism </dc:title>
  <dc:creator>Sejal</dc:creator>
  <cp:lastModifiedBy>Sejal</cp:lastModifiedBy>
  <cp:revision>18</cp:revision>
  <dcterms:created xsi:type="dcterms:W3CDTF">2010-01-12T01:02:42Z</dcterms:created>
  <dcterms:modified xsi:type="dcterms:W3CDTF">2010-01-12T19:59:43Z</dcterms:modified>
</cp:coreProperties>
</file>